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AFF9DDE-4BCE-463C-B2E1-CF8DB76F4B06}">
  <a:tblStyle styleId="{CAFF9DDE-4BCE-463C-B2E1-CF8DB76F4B0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f64d25e7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2f64d25e7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2f659d300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2f659d300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f64d25e7b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2f64d25e7b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{CAFF9DDE-4BCE-463C-B2E1-CF8DB76F4B06}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Axis Powers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{CAFF9DDE-4BCE-463C-B2E1-CF8DB76F4B06}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three original signatories (Germany, Italy, and Japan) of the Tripartite Pact in 1940 which formed a military alliance between the countries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“... many researchers tend to understand this tripartite alliance… [as] a ‘hollow alliance’ in which the Axis powers somehow managed to form a coalition despite having very few commonalities.”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Ken Ishida, 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Japan, Italy, and the Road to the Tripartite Alliance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2018.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Axis Powers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2" type="body"/>
          </p:nvPr>
        </p:nvSpPr>
        <p:spPr>
          <a:xfrm>
            <a:off x="265425" y="139200"/>
            <a:ext cx="4739700" cy="4784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suppose is going on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5146276" y="3793100"/>
            <a:ext cx="3816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200">
                <a:solidFill>
                  <a:schemeClr val="dk1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Gino Boccasile, “</a:t>
            </a:r>
            <a:r>
              <a:rPr lang="en" sz="1200">
                <a:solidFill>
                  <a:srgbClr val="202122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Poster created to enhance and strengthen the pact between Japan, Germany, and Italy,” circa 1941. Public Domain.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5500" y="139200"/>
            <a:ext cx="2577074" cy="3687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